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0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5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7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1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7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6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3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2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0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633207" y="26442"/>
            <a:ext cx="49247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ORGANIGRAMA DEL AYUNTAMIENTO </a:t>
            </a:r>
          </a:p>
          <a:p>
            <a:pPr algn="ctr"/>
            <a:r>
              <a:rPr lang="es-E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DE TLALCHAPA</a:t>
            </a:r>
            <a:endParaRPr lang="es-E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708659" y="769441"/>
            <a:ext cx="2485622" cy="531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PRESIDENTE MUNICIPAL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715098" y="1384335"/>
            <a:ext cx="2485622" cy="531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H. CABILDO MUNICIPAL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990961" y="1915660"/>
            <a:ext cx="2485622" cy="531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SINDICO PROCURADOR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1023155" y="2530554"/>
            <a:ext cx="2485622" cy="531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ASESOR JURIDICO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3663324" y="2530554"/>
            <a:ext cx="2485622" cy="531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SECRETARIO GENERAL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6303493" y="2530553"/>
            <a:ext cx="2485622" cy="531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CONTRALOR MUNICIPAL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8943662" y="2530553"/>
            <a:ext cx="2485622" cy="531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TESORERIA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4" name="Conector recto 13"/>
          <p:cNvCxnSpPr>
            <a:stCxn id="6" idx="2"/>
            <a:endCxn id="7" idx="0"/>
          </p:cNvCxnSpPr>
          <p:nvPr/>
        </p:nvCxnSpPr>
        <p:spPr>
          <a:xfrm>
            <a:off x="5951470" y="1300766"/>
            <a:ext cx="6439" cy="835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6228906" y="1915660"/>
            <a:ext cx="0" cy="265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906135" y="2181322"/>
            <a:ext cx="11075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197100" y="2446984"/>
            <a:ext cx="2381" cy="835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5951470" y="2181322"/>
            <a:ext cx="42263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/>
          <p:cNvCxnSpPr>
            <a:endCxn id="10" idx="0"/>
          </p:cNvCxnSpPr>
          <p:nvPr/>
        </p:nvCxnSpPr>
        <p:spPr>
          <a:xfrm>
            <a:off x="4906135" y="2181322"/>
            <a:ext cx="0" cy="349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/>
          <p:cNvCxnSpPr>
            <a:endCxn id="11" idx="0"/>
          </p:cNvCxnSpPr>
          <p:nvPr/>
        </p:nvCxnSpPr>
        <p:spPr>
          <a:xfrm>
            <a:off x="7546304" y="2181322"/>
            <a:ext cx="0" cy="3492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endCxn id="12" idx="0"/>
          </p:cNvCxnSpPr>
          <p:nvPr/>
        </p:nvCxnSpPr>
        <p:spPr>
          <a:xfrm>
            <a:off x="10177780" y="2181322"/>
            <a:ext cx="8693" cy="3492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76583" y="2048491"/>
            <a:ext cx="27496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6229395" y="2181322"/>
            <a:ext cx="0" cy="10159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ángulo redondeado 46"/>
          <p:cNvSpPr/>
          <p:nvPr/>
        </p:nvSpPr>
        <p:spPr>
          <a:xfrm>
            <a:off x="206779" y="3278171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DIR. DEPORTE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48" name="Rectángulo redondeado 47"/>
          <p:cNvSpPr/>
          <p:nvPr/>
        </p:nvSpPr>
        <p:spPr>
          <a:xfrm>
            <a:off x="1401651" y="3278171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 smtClean="0">
              <a:solidFill>
                <a:schemeClr val="tx1"/>
              </a:solidFill>
            </a:endParaRP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DIR. OBRAS PUBLICAS</a:t>
            </a:r>
            <a:endParaRPr lang="es-MX" sz="1400" dirty="0">
              <a:solidFill>
                <a:schemeClr val="tx1"/>
              </a:solidFill>
            </a:endParaRP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9" name="Rectángulo redondeado 48"/>
          <p:cNvSpPr/>
          <p:nvPr/>
        </p:nvSpPr>
        <p:spPr>
          <a:xfrm>
            <a:off x="2593663" y="3278171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DIR. </a:t>
            </a:r>
            <a:r>
              <a:rPr lang="es-MX" sz="1200" dirty="0" smtClean="0">
                <a:solidFill>
                  <a:schemeClr val="tx1"/>
                </a:solidFill>
              </a:rPr>
              <a:t>SEGURIDAD PUBLICA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3787103" y="3278170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DIR. DESARROLLO RURAL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4993961" y="3278169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DIR. CATASTRO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6295448" y="3278169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OFICIAL MAYOR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7490320" y="3278169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DIR. EDUCACION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8682332" y="3278169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REGISTRO CIVIL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9863072" y="3278168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DIR. AGUA POTABLE 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11031830" y="3278167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DIF MUNICIPAL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70" name="Conector recto 69"/>
          <p:cNvCxnSpPr/>
          <p:nvPr/>
        </p:nvCxnSpPr>
        <p:spPr>
          <a:xfrm flipH="1" flipV="1">
            <a:off x="777875" y="3167510"/>
            <a:ext cx="5448345" cy="272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ector recto 73"/>
          <p:cNvCxnSpPr/>
          <p:nvPr/>
        </p:nvCxnSpPr>
        <p:spPr>
          <a:xfrm flipV="1">
            <a:off x="6226220" y="3167509"/>
            <a:ext cx="5377108" cy="272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/>
          <p:cNvCxnSpPr>
            <a:stCxn id="47" idx="0"/>
          </p:cNvCxnSpPr>
          <p:nvPr/>
        </p:nvCxnSpPr>
        <p:spPr>
          <a:xfrm flipH="1" flipV="1">
            <a:off x="777875" y="3172540"/>
            <a:ext cx="403" cy="1056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ector recto 79"/>
          <p:cNvCxnSpPr>
            <a:stCxn id="48" idx="0"/>
          </p:cNvCxnSpPr>
          <p:nvPr/>
        </p:nvCxnSpPr>
        <p:spPr>
          <a:xfrm flipH="1" flipV="1">
            <a:off x="1971675" y="3181350"/>
            <a:ext cx="1475" cy="96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82"/>
          <p:cNvCxnSpPr>
            <a:stCxn id="49" idx="0"/>
          </p:cNvCxnSpPr>
          <p:nvPr/>
        </p:nvCxnSpPr>
        <p:spPr>
          <a:xfrm flipH="1" flipV="1">
            <a:off x="3165139" y="3188030"/>
            <a:ext cx="23" cy="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ector recto 84"/>
          <p:cNvCxnSpPr>
            <a:stCxn id="50" idx="0"/>
          </p:cNvCxnSpPr>
          <p:nvPr/>
        </p:nvCxnSpPr>
        <p:spPr>
          <a:xfrm flipV="1">
            <a:off x="4358602" y="3191370"/>
            <a:ext cx="0" cy="8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cto 86"/>
          <p:cNvCxnSpPr>
            <a:stCxn id="51" idx="0"/>
          </p:cNvCxnSpPr>
          <p:nvPr/>
        </p:nvCxnSpPr>
        <p:spPr>
          <a:xfrm flipH="1" flipV="1">
            <a:off x="5563674" y="3188030"/>
            <a:ext cx="1786" cy="90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/>
          <p:cNvCxnSpPr>
            <a:stCxn id="52" idx="0"/>
          </p:cNvCxnSpPr>
          <p:nvPr/>
        </p:nvCxnSpPr>
        <p:spPr>
          <a:xfrm flipV="1">
            <a:off x="6866947" y="3188030"/>
            <a:ext cx="1074" cy="90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Conector recto 91"/>
          <p:cNvCxnSpPr>
            <a:stCxn id="53" idx="0"/>
          </p:cNvCxnSpPr>
          <p:nvPr/>
        </p:nvCxnSpPr>
        <p:spPr>
          <a:xfrm flipH="1" flipV="1">
            <a:off x="8060033" y="3194710"/>
            <a:ext cx="1786" cy="834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ector recto 93"/>
          <p:cNvCxnSpPr>
            <a:stCxn id="54" idx="0"/>
          </p:cNvCxnSpPr>
          <p:nvPr/>
        </p:nvCxnSpPr>
        <p:spPr>
          <a:xfrm flipV="1">
            <a:off x="9253831" y="3181350"/>
            <a:ext cx="0" cy="968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ector recto 96"/>
          <p:cNvCxnSpPr>
            <a:stCxn id="55" idx="0"/>
          </p:cNvCxnSpPr>
          <p:nvPr/>
        </p:nvCxnSpPr>
        <p:spPr>
          <a:xfrm flipH="1" flipV="1">
            <a:off x="10434570" y="3181350"/>
            <a:ext cx="1" cy="968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ector recto 99"/>
          <p:cNvCxnSpPr>
            <a:stCxn id="56" idx="0"/>
          </p:cNvCxnSpPr>
          <p:nvPr/>
        </p:nvCxnSpPr>
        <p:spPr>
          <a:xfrm flipH="1" flipV="1">
            <a:off x="11603328" y="3181350"/>
            <a:ext cx="1" cy="968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6226220" y="3194710"/>
            <a:ext cx="0" cy="13272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Conector recto 108"/>
          <p:cNvCxnSpPr/>
          <p:nvPr/>
        </p:nvCxnSpPr>
        <p:spPr>
          <a:xfrm flipH="1" flipV="1">
            <a:off x="1656008" y="4504262"/>
            <a:ext cx="4521630" cy="262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Conector recto 109"/>
          <p:cNvCxnSpPr/>
          <p:nvPr/>
        </p:nvCxnSpPr>
        <p:spPr>
          <a:xfrm flipV="1">
            <a:off x="6183533" y="4507404"/>
            <a:ext cx="3807352" cy="21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Rectángulo redondeado 110"/>
          <p:cNvSpPr/>
          <p:nvPr/>
        </p:nvSpPr>
        <p:spPr>
          <a:xfrm>
            <a:off x="9976045" y="5982819"/>
            <a:ext cx="1034599" cy="442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 smtClean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DESARROLLO SOCIAL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2" name="Rectángulo redondeado 111"/>
          <p:cNvSpPr/>
          <p:nvPr/>
        </p:nvSpPr>
        <p:spPr>
          <a:xfrm>
            <a:off x="11096993" y="5982254"/>
            <a:ext cx="1034599" cy="442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INSTITUTO DE LA MUJER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13" name="Rectángulo redondeado 112"/>
          <p:cNvSpPr/>
          <p:nvPr/>
        </p:nvSpPr>
        <p:spPr>
          <a:xfrm>
            <a:off x="1123325" y="4728809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ARTE Y CULTURA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14" name="Rectángulo redondeado 113"/>
          <p:cNvSpPr/>
          <p:nvPr/>
        </p:nvSpPr>
        <p:spPr>
          <a:xfrm>
            <a:off x="6750311" y="4743631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REGLAMENTOS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15" name="Rectángulo redondeado 114"/>
          <p:cNvSpPr/>
          <p:nvPr/>
        </p:nvSpPr>
        <p:spPr>
          <a:xfrm>
            <a:off x="2649771" y="4739965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 smtClean="0">
              <a:solidFill>
                <a:schemeClr val="tx1"/>
              </a:solidFill>
            </a:endParaRPr>
          </a:p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EVENTOS ESPECIALES</a:t>
            </a:r>
            <a:endParaRPr lang="es-MX" sz="1200" dirty="0">
              <a:solidFill>
                <a:schemeClr val="tx1"/>
              </a:solidFill>
            </a:endParaRP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6" name="Rectángulo redondeado 115"/>
          <p:cNvSpPr/>
          <p:nvPr/>
        </p:nvSpPr>
        <p:spPr>
          <a:xfrm>
            <a:off x="4030798" y="4728809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EVENTOS CIVICOS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17" name="Rectángulo redondeado 116"/>
          <p:cNvSpPr/>
          <p:nvPr/>
        </p:nvSpPr>
        <p:spPr>
          <a:xfrm>
            <a:off x="8110833" y="4739966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TRANSITO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18" name="Rectángulo redondeado 117"/>
          <p:cNvSpPr/>
          <p:nvPr/>
        </p:nvSpPr>
        <p:spPr>
          <a:xfrm>
            <a:off x="9471355" y="4739965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PROTECCION CIVIL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20" name="Rectángulo redondeado 119"/>
          <p:cNvSpPr/>
          <p:nvPr/>
        </p:nvSpPr>
        <p:spPr>
          <a:xfrm>
            <a:off x="1123325" y="5760693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BIBLIOTECA MUNICIPAL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126" name="Conector recto 125"/>
          <p:cNvCxnSpPr/>
          <p:nvPr/>
        </p:nvCxnSpPr>
        <p:spPr>
          <a:xfrm flipH="1" flipV="1">
            <a:off x="11603329" y="4086032"/>
            <a:ext cx="10964" cy="1896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Conector recto 127"/>
          <p:cNvCxnSpPr>
            <a:stCxn id="113" idx="0"/>
          </p:cNvCxnSpPr>
          <p:nvPr/>
        </p:nvCxnSpPr>
        <p:spPr>
          <a:xfrm flipV="1">
            <a:off x="1694824" y="4507182"/>
            <a:ext cx="0" cy="221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Conector recto 129"/>
          <p:cNvCxnSpPr>
            <a:stCxn id="114" idx="0"/>
          </p:cNvCxnSpPr>
          <p:nvPr/>
        </p:nvCxnSpPr>
        <p:spPr>
          <a:xfrm flipV="1">
            <a:off x="7321810" y="4535149"/>
            <a:ext cx="0" cy="2084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ector recto 131"/>
          <p:cNvCxnSpPr>
            <a:stCxn id="113" idx="2"/>
            <a:endCxn id="120" idx="0"/>
          </p:cNvCxnSpPr>
          <p:nvPr/>
        </p:nvCxnSpPr>
        <p:spPr>
          <a:xfrm>
            <a:off x="1694824" y="5536674"/>
            <a:ext cx="0" cy="2240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Conector recto 137"/>
          <p:cNvCxnSpPr>
            <a:stCxn id="115" idx="0"/>
          </p:cNvCxnSpPr>
          <p:nvPr/>
        </p:nvCxnSpPr>
        <p:spPr>
          <a:xfrm flipV="1">
            <a:off x="3221270" y="4535146"/>
            <a:ext cx="0" cy="2048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Conector recto 139"/>
          <p:cNvCxnSpPr>
            <a:stCxn id="116" idx="0"/>
          </p:cNvCxnSpPr>
          <p:nvPr/>
        </p:nvCxnSpPr>
        <p:spPr>
          <a:xfrm flipV="1">
            <a:off x="4602297" y="4510846"/>
            <a:ext cx="0" cy="217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Conector recto 141"/>
          <p:cNvCxnSpPr>
            <a:stCxn id="117" idx="0"/>
          </p:cNvCxnSpPr>
          <p:nvPr/>
        </p:nvCxnSpPr>
        <p:spPr>
          <a:xfrm flipV="1">
            <a:off x="8682332" y="4522004"/>
            <a:ext cx="0" cy="217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 flipV="1">
            <a:off x="9991338" y="4509125"/>
            <a:ext cx="0" cy="217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Rectángulo redondeado 152"/>
          <p:cNvSpPr/>
          <p:nvPr/>
        </p:nvSpPr>
        <p:spPr>
          <a:xfrm>
            <a:off x="6754977" y="6032849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RASTRO MUNICIPAL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155" name="Conector recto 154"/>
          <p:cNvCxnSpPr>
            <a:stCxn id="153" idx="0"/>
            <a:endCxn id="114" idx="2"/>
          </p:cNvCxnSpPr>
          <p:nvPr/>
        </p:nvCxnSpPr>
        <p:spPr>
          <a:xfrm flipH="1" flipV="1">
            <a:off x="7321810" y="5551496"/>
            <a:ext cx="4666" cy="4813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Rectángulo redondeado 159"/>
          <p:cNvSpPr/>
          <p:nvPr/>
        </p:nvSpPr>
        <p:spPr>
          <a:xfrm>
            <a:off x="8855097" y="5979966"/>
            <a:ext cx="1034599" cy="442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 smtClean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GRUPOS VULNERABLES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73" name="Conector recto 172"/>
          <p:cNvCxnSpPr>
            <a:stCxn id="111" idx="3"/>
            <a:endCxn id="112" idx="1"/>
          </p:cNvCxnSpPr>
          <p:nvPr/>
        </p:nvCxnSpPr>
        <p:spPr>
          <a:xfrm flipV="1">
            <a:off x="11010644" y="6203368"/>
            <a:ext cx="86349" cy="5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8" name="Rectángulo redondeado 177"/>
          <p:cNvSpPr/>
          <p:nvPr/>
        </p:nvSpPr>
        <p:spPr>
          <a:xfrm>
            <a:off x="5380238" y="4752150"/>
            <a:ext cx="1142998" cy="807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DIR. MIGRANTE</a:t>
            </a:r>
            <a:endParaRPr lang="es-MX" sz="1200" dirty="0">
              <a:solidFill>
                <a:schemeClr val="tx1"/>
              </a:solidFill>
            </a:endParaRPr>
          </a:p>
        </p:txBody>
      </p:sp>
      <p:cxnSp>
        <p:nvCxnSpPr>
          <p:cNvPr id="180" name="Conector recto 179"/>
          <p:cNvCxnSpPr>
            <a:stCxn id="178" idx="0"/>
          </p:cNvCxnSpPr>
          <p:nvPr/>
        </p:nvCxnSpPr>
        <p:spPr>
          <a:xfrm flipH="1" flipV="1">
            <a:off x="5951470" y="4532671"/>
            <a:ext cx="267" cy="2194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4" name="Imagen 183" descr="http://i.guerrero.gob.mx/uploads/2011/04/gro-vertica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76045" y="222743"/>
            <a:ext cx="2114039" cy="1606962"/>
          </a:xfrm>
          <a:prstGeom prst="rect">
            <a:avLst/>
          </a:prstGeom>
          <a:noFill/>
        </p:spPr>
      </p:pic>
      <p:pic>
        <p:nvPicPr>
          <p:cNvPr id="185" name="0 Imagen" descr="MEMBRETE_CABEZAL.jpg"/>
          <p:cNvPicPr/>
          <p:nvPr/>
        </p:nvPicPr>
        <p:blipFill>
          <a:blip r:embed="rId3"/>
          <a:srcRect r="84695" b="13187"/>
          <a:stretch>
            <a:fillRect/>
          </a:stretch>
        </p:blipFill>
        <p:spPr bwMode="auto">
          <a:xfrm>
            <a:off x="-2508" y="3343"/>
            <a:ext cx="1658515" cy="1806685"/>
          </a:xfrm>
          <a:prstGeom prst="rect">
            <a:avLst/>
          </a:prstGeom>
          <a:noFill/>
        </p:spPr>
      </p:pic>
      <p:cxnSp>
        <p:nvCxnSpPr>
          <p:cNvPr id="187" name="Conector recto 186"/>
          <p:cNvCxnSpPr>
            <a:stCxn id="111" idx="1"/>
            <a:endCxn id="160" idx="3"/>
          </p:cNvCxnSpPr>
          <p:nvPr/>
        </p:nvCxnSpPr>
        <p:spPr>
          <a:xfrm flipH="1" flipV="1">
            <a:off x="9889696" y="6201080"/>
            <a:ext cx="86349" cy="28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9" name="Rectángulo redondeado 188"/>
          <p:cNvSpPr/>
          <p:nvPr/>
        </p:nvSpPr>
        <p:spPr>
          <a:xfrm>
            <a:off x="6335804" y="4120844"/>
            <a:ext cx="1102354" cy="37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 smtClean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DIR. SERVICIOS MUNICIPALES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91" name="Conector recto 190"/>
          <p:cNvCxnSpPr>
            <a:stCxn id="189" idx="0"/>
            <a:endCxn id="189" idx="0"/>
          </p:cNvCxnSpPr>
          <p:nvPr/>
        </p:nvCxnSpPr>
        <p:spPr>
          <a:xfrm>
            <a:off x="6886981" y="4120844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Conector recto 197"/>
          <p:cNvCxnSpPr>
            <a:endCxn id="189" idx="0"/>
          </p:cNvCxnSpPr>
          <p:nvPr/>
        </p:nvCxnSpPr>
        <p:spPr>
          <a:xfrm>
            <a:off x="6696075" y="4086032"/>
            <a:ext cx="190906" cy="34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 flipH="1">
            <a:off x="6226221" y="2048491"/>
            <a:ext cx="1539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ángulo redondeado 75"/>
          <p:cNvSpPr/>
          <p:nvPr/>
        </p:nvSpPr>
        <p:spPr>
          <a:xfrm>
            <a:off x="7761701" y="1590737"/>
            <a:ext cx="1978696" cy="518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UNIDAD DE TRANSPARENCIA</a:t>
            </a:r>
            <a:endParaRPr lang="es-MX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0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84</Words>
  <Application>Microsoft Office PowerPoint</Application>
  <PresentationFormat>Panorámica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</dc:creator>
  <cp:lastModifiedBy>secretaria</cp:lastModifiedBy>
  <cp:revision>10</cp:revision>
  <cp:lastPrinted>2019-03-19T17:33:23Z</cp:lastPrinted>
  <dcterms:created xsi:type="dcterms:W3CDTF">2019-03-19T16:31:48Z</dcterms:created>
  <dcterms:modified xsi:type="dcterms:W3CDTF">2019-03-29T16:32:35Z</dcterms:modified>
</cp:coreProperties>
</file>